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5%20&#1082;&#1083;&#1072;&#1089;&#1089;.noteboo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500042"/>
            <a:ext cx="90011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У Вани было 30 марок </a:t>
            </a:r>
          </a:p>
          <a:p>
            <a:r>
              <a:rPr lang="ru-RU" sz="6600" dirty="0" smtClean="0"/>
              <a:t>у Коли – 8 марок </a:t>
            </a:r>
          </a:p>
          <a:p>
            <a:r>
              <a:rPr lang="ru-RU" sz="6600" dirty="0" smtClean="0"/>
              <a:t>у Саши – 5 марок </a:t>
            </a:r>
          </a:p>
          <a:p>
            <a:r>
              <a:rPr lang="ru-RU" sz="6600" dirty="0" smtClean="0"/>
              <a:t>у Димы – 1 марка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3571868" y="928670"/>
            <a:ext cx="1428760" cy="646331"/>
            <a:chOff x="7500958" y="0"/>
            <a:chExt cx="1428760" cy="646331"/>
          </a:xfrm>
        </p:grpSpPr>
        <p:cxnSp>
          <p:nvCxnSpPr>
            <p:cNvPr id="4" name="Прямая со стрелкой 3"/>
            <p:cNvCxnSpPr/>
            <p:nvPr/>
          </p:nvCxnSpPr>
          <p:spPr>
            <a:xfrm>
              <a:off x="7572396" y="642918"/>
              <a:ext cx="857256" cy="1588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500958" y="0"/>
              <a:ext cx="1428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/>
                <a:t>+60</a:t>
              </a:r>
              <a:endParaRPr lang="ru-RU" sz="36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928662" y="857232"/>
            <a:ext cx="928694" cy="646331"/>
            <a:chOff x="7643834" y="785794"/>
            <a:chExt cx="928694" cy="646331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7643834" y="1428736"/>
              <a:ext cx="928694" cy="1588"/>
            </a:xfrm>
            <a:prstGeom prst="straightConnector1">
              <a:avLst/>
            </a:prstGeom>
            <a:ln w="47625">
              <a:solidFill>
                <a:srgbClr val="99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643834" y="785794"/>
              <a:ext cx="928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990000"/>
                  </a:solidFill>
                </a:rPr>
                <a:t>-40</a:t>
              </a:r>
              <a:endParaRPr lang="ru-RU" sz="3600" dirty="0">
                <a:solidFill>
                  <a:srgbClr val="990000"/>
                </a:solidFill>
              </a:endParaRPr>
            </a:p>
          </p:txBody>
        </p:sp>
      </p:grpSp>
      <p:cxnSp>
        <p:nvCxnSpPr>
          <p:cNvPr id="13" name="Прямая со стрелкой 12"/>
          <p:cNvCxnSpPr/>
          <p:nvPr/>
        </p:nvCxnSpPr>
        <p:spPr>
          <a:xfrm>
            <a:off x="1142976" y="2643182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000364" y="2643182"/>
            <a:ext cx="857256" cy="1588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2844" y="2143116"/>
            <a:ext cx="1000132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30</a:t>
            </a:r>
            <a:endParaRPr lang="ru-RU" sz="54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Какое число должно стоять в конце цепочки?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3571876"/>
            <a:ext cx="1000132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45</a:t>
            </a:r>
            <a:endParaRPr lang="ru-RU" sz="54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4929198"/>
            <a:ext cx="1285884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12</a:t>
            </a:r>
            <a:r>
              <a:rPr lang="ru-RU" sz="5400" dirty="0" smtClean="0"/>
              <a:t>0</a:t>
            </a:r>
            <a:endParaRPr lang="ru-RU" sz="54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858016" y="2714620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928926" y="4071942"/>
            <a:ext cx="8572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857752" y="4071942"/>
            <a:ext cx="8572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285852" y="5357826"/>
            <a:ext cx="8572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000892" y="5429264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000628" y="2643182"/>
            <a:ext cx="785818" cy="1588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071538" y="4071942"/>
            <a:ext cx="785818" cy="1588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786578" y="4071942"/>
            <a:ext cx="785818" cy="1588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072066" y="5357826"/>
            <a:ext cx="857256" cy="1588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214678" y="5357826"/>
            <a:ext cx="785818" cy="1588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928794" y="2285992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857356" y="3714752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929058" y="2285992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715008" y="3714752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643834" y="2285992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786446" y="2285992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786182" y="3714752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143108" y="5072074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000496" y="5143512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572396" y="3714752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929322" y="5143512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786710" y="5143512"/>
            <a:ext cx="1071570" cy="7143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7715272" y="2143116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70</a:t>
            </a:r>
            <a:endParaRPr lang="ru-RU" sz="6000" dirty="0"/>
          </a:p>
        </p:txBody>
      </p:sp>
      <p:sp>
        <p:nvSpPr>
          <p:cNvPr id="45" name="TextBox 44"/>
          <p:cNvSpPr txBox="1"/>
          <p:nvPr/>
        </p:nvSpPr>
        <p:spPr>
          <a:xfrm>
            <a:off x="7572396" y="3571876"/>
            <a:ext cx="1357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85</a:t>
            </a:r>
            <a:endParaRPr lang="ru-RU" sz="6000" dirty="0"/>
          </a:p>
        </p:txBody>
      </p:sp>
      <p:sp>
        <p:nvSpPr>
          <p:cNvPr id="46" name="TextBox 45"/>
          <p:cNvSpPr txBox="1"/>
          <p:nvPr/>
        </p:nvSpPr>
        <p:spPr>
          <a:xfrm>
            <a:off x="7643834" y="5072074"/>
            <a:ext cx="1500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160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345+14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500562" y="2285992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278345+140471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357562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853524061-472904786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14422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1050-58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85992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467890-351983 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2571736" y="1214422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2456+101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929322" y="214290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678+102</a:t>
            </a: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143240" y="214290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234-32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4643446"/>
            <a:ext cx="6500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</a:rPr>
              <a:t>830463582+168438923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1214422"/>
            <a:ext cx="25619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</a:rPr>
              <a:t>3925-167</a:t>
            </a:r>
            <a:endParaRPr lang="ru-RU" sz="4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песталоцций.jpg"/>
          <p:cNvPicPr>
            <a:picLocks noChangeAspect="1" noChangeArrowheads="1"/>
          </p:cNvPicPr>
          <p:nvPr/>
        </p:nvPicPr>
        <p:blipFill>
          <a:blip r:embed="rId2" cstate="print"/>
          <a:srcRect b="12500"/>
          <a:stretch>
            <a:fillRect/>
          </a:stretch>
        </p:blipFill>
        <p:spPr bwMode="auto">
          <a:xfrm>
            <a:off x="428596" y="571499"/>
            <a:ext cx="8501122" cy="5578878"/>
          </a:xfrm>
          <a:prstGeom prst="rect">
            <a:avLst/>
          </a:prstGeom>
          <a:noFill/>
        </p:spPr>
      </p:pic>
      <p:sp>
        <p:nvSpPr>
          <p:cNvPr id="3" name="Стрелка вправо 2">
            <a:hlinkClick r:id="rId3" action="ppaction://hlinkfile"/>
          </p:cNvPr>
          <p:cNvSpPr/>
          <p:nvPr/>
        </p:nvSpPr>
        <p:spPr>
          <a:xfrm>
            <a:off x="8358214" y="6429396"/>
            <a:ext cx="428628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572008"/>
            <a:ext cx="53783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493605869+167386583=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50353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4748899+754578= 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00108"/>
            <a:ext cx="53543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768219079-678858=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57364"/>
            <a:ext cx="57631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671233760+7749548437=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571744"/>
            <a:ext cx="59699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890009884-77689877=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643314"/>
            <a:ext cx="58160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793759809-7646647=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214290"/>
            <a:ext cx="2643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5503477</a:t>
            </a:r>
            <a:endParaRPr lang="ru-RU" sz="4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04" y="2571744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812320007</a:t>
            </a:r>
            <a:endParaRPr lang="ru-RU" sz="4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7884" y="3571876"/>
            <a:ext cx="328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786113162</a:t>
            </a:r>
            <a:endParaRPr lang="ru-RU" sz="4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66" y="857232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767540221</a:t>
            </a:r>
            <a:endParaRPr lang="ru-RU" sz="4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72198" y="1785926"/>
            <a:ext cx="2928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8420782197</a:t>
            </a:r>
            <a:endParaRPr lang="ru-RU" sz="40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86446" y="4429132"/>
            <a:ext cx="3143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660992452</a:t>
            </a:r>
            <a:endParaRPr lang="ru-RU" sz="4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12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Найдите сумму чисел 473 и 345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71546"/>
            <a:ext cx="728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Найдите число, меньшее 101 на 58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5926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 сколько </a:t>
            </a:r>
            <a:r>
              <a:rPr lang="ru-RU" sz="3600" dirty="0" smtClean="0"/>
              <a:t>121 больше </a:t>
            </a:r>
            <a:r>
              <a:rPr lang="ru-RU" sz="3600" dirty="0" smtClean="0"/>
              <a:t>63?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428868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Число 98 увеличьте на 37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143248"/>
            <a:ext cx="707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Найдите разность чисел 691 и 202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000504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Уменьшите число 900 на 427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78632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 сколько </a:t>
            </a:r>
            <a:r>
              <a:rPr lang="ru-RU" sz="3600" dirty="0" smtClean="0"/>
              <a:t>48 меньше </a:t>
            </a:r>
            <a:r>
              <a:rPr lang="ru-RU" sz="3600" dirty="0" smtClean="0"/>
              <a:t>474?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7150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Может ли разность быть равна </a:t>
            </a:r>
            <a:r>
              <a:rPr lang="ru-RU" sz="2800" dirty="0" smtClean="0"/>
              <a:t>0? Приведите </a:t>
            </a:r>
            <a:r>
              <a:rPr lang="ru-RU" sz="2800" dirty="0" smtClean="0"/>
              <a:t>пример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572396" y="35716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818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72396" y="100010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43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0958" y="178592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58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29520" y="242886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135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0958" y="307181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489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29520" y="400050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473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00958" y="471488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426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43834" y="600076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90000"/>
                </a:solidFill>
              </a:rPr>
              <a:t>ДА</a:t>
            </a:r>
            <a:endParaRPr lang="ru-RU" sz="36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071546"/>
            <a:ext cx="892971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22-23 балла – «5»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dirty="0" smtClean="0"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-21 балл– «4»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15-18 баллов – «3»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Меньше </a:t>
            </a:r>
            <a:r>
              <a:rPr kumimoji="0" lang="ru-RU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14 баллов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«2»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150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СОЛНЦЕ</dc:creator>
  <cp:lastModifiedBy>Физика 1</cp:lastModifiedBy>
  <cp:revision>24</cp:revision>
  <dcterms:created xsi:type="dcterms:W3CDTF">2017-09-25T15:29:38Z</dcterms:created>
  <dcterms:modified xsi:type="dcterms:W3CDTF">2017-12-18T03:51:34Z</dcterms:modified>
</cp:coreProperties>
</file>